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63" r:id="rId2"/>
    <p:sldId id="265" r:id="rId3"/>
    <p:sldId id="266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43"/>
    <p:restoredTop sz="96405"/>
  </p:normalViewPr>
  <p:slideViewPr>
    <p:cSldViewPr snapToGrid="0" snapToObjects="1">
      <p:cViewPr varScale="1">
        <p:scale>
          <a:sx n="86" d="100"/>
          <a:sy n="86" d="100"/>
        </p:scale>
        <p:origin x="365" y="5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25858B-8C2A-0C42-B31D-A8AE13335C93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099D78-2EBE-3440-81EE-C5EEB18BF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714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EE42E-1F7F-4912-A3FE-CD96FCF5322F}" type="datetime1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ENTC 3310 Sheppard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760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CBE53-0C44-455C-BE60-3DED62FA6820}" type="datetime1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ENTC 3310 Sheppard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36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5864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B5474-77D1-4783-AB6B-1AC01D71694D}" type="datetime1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ENTC 3310 Sheppard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526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488E2-B68A-48B5-9F15-88331CE06457}" type="datetime1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ENTC 3310 Sheppard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856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851DD-D568-4091-B888-8B740B10BCE9}" type="datetime1">
              <a:rPr lang="en-US" smtClean="0"/>
              <a:t>9/27/2023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ENTC 3310 Sheppard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027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98E37-D279-4A3B-9D41-3FA6C2C50705}" type="datetime1">
              <a:rPr lang="en-US" smtClean="0"/>
              <a:t>9/27/2023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ENTC 3310 Sheppard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38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9EAF1-6D5C-47F9-BAD0-E9147292E26F}" type="datetime1">
              <a:rPr lang="en-US" smtClean="0"/>
              <a:t>9/27/2023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ENTC 3310 Sheppard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290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B24EE-72E1-4253-99F1-A862D19A30D1}" type="datetime1">
              <a:rPr lang="en-US" smtClean="0"/>
              <a:t>9/27/2023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ENTC 3310 Sheppard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42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CC5DB-A9ED-4A77-8B2E-A8BD5D3A4825}" type="datetime1">
              <a:rPr lang="en-US" smtClean="0"/>
              <a:t>9/27/2023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ENTC 3310 Sheppard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11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471C4-00B5-442B-85CE-8F24A50CB07D}" type="datetime1">
              <a:rPr lang="en-US" smtClean="0"/>
              <a:t>9/27/2023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ENTC 3310 Sheppard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694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DDD4CA-1A0A-4E0C-BEC0-45FD986648EF}" type="datetime1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ENTC 3310 Sheppard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BDEBD-C922-1641-8A0A-569D4D3CC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967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08081E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08081E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77elB7-CYE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jDaa1HZQQZ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8DiEG0vot_w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09800" y="3217183"/>
            <a:ext cx="7772400" cy="912769"/>
          </a:xfrm>
        </p:spPr>
        <p:txBody>
          <a:bodyPr>
            <a:normAutofit fontScale="90000"/>
          </a:bodyPr>
          <a:lstStyle/>
          <a:p>
            <a:r>
              <a:rPr lang="en-US" sz="5300" dirty="0">
                <a:solidFill>
                  <a:schemeClr val="bg1"/>
                </a:solidFill>
              </a:rPr>
              <a:t>ENGR 4950</a:t>
            </a:r>
            <a:br>
              <a:rPr lang="en-US" sz="5300" dirty="0">
                <a:solidFill>
                  <a:schemeClr val="bg1"/>
                </a:solidFill>
              </a:rPr>
            </a:br>
            <a:r>
              <a:rPr lang="en-US" sz="3600" b="1" dirty="0">
                <a:solidFill>
                  <a:schemeClr val="bg1"/>
                </a:solidFill>
              </a:rPr>
              <a:t>Time Studies</a:t>
            </a:r>
            <a:endParaRPr 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895600" y="5026517"/>
            <a:ext cx="6400800" cy="1088227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Instructor: Mr. Matthew Sheppard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8744F22-9991-4248-A16A-9195FC87B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ENTC 3310 Sheppard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72626F-0C58-4BCB-BCA3-7A849FCF6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351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541" y="-42169"/>
            <a:ext cx="10972800" cy="1143000"/>
          </a:xfrm>
        </p:spPr>
        <p:txBody>
          <a:bodyPr/>
          <a:lstStyle/>
          <a:p>
            <a:r>
              <a:rPr lang="en-US" spc="-20" dirty="0"/>
              <a:t>Understanding Time Studies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5309" y="905522"/>
            <a:ext cx="11780668" cy="4864963"/>
          </a:xfrm>
        </p:spPr>
        <p:txBody>
          <a:bodyPr>
            <a:noAutofit/>
          </a:bodyPr>
          <a:lstStyle/>
          <a:p>
            <a:pPr marL="355600" indent="-342900">
              <a:lnSpc>
                <a:spcPct val="100000"/>
              </a:lnSpc>
              <a:spcBef>
                <a:spcPts val="7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US" sz="2400" dirty="0">
                <a:latin typeface="Calibri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Time Study Basics</a:t>
            </a:r>
            <a:endParaRPr lang="en-US" sz="24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US" sz="2400" dirty="0">
                <a:latin typeface="Calibri"/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Time Study Examples</a:t>
            </a:r>
            <a:endParaRPr lang="en-US" sz="2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6E65A3-0211-47FF-9CAF-DC0B65283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ENTC 3310 Sheppard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54D8DA-D85D-4EA2-B834-7F014F29D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133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541" y="-42169"/>
            <a:ext cx="10972800" cy="1143000"/>
          </a:xfrm>
        </p:spPr>
        <p:txBody>
          <a:bodyPr/>
          <a:lstStyle/>
          <a:p>
            <a:r>
              <a:rPr lang="en-US" spc="-20" dirty="0"/>
              <a:t>Get Out Your Cell Phones!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5309" y="1216241"/>
            <a:ext cx="11780668" cy="4554244"/>
          </a:xfrm>
        </p:spPr>
        <p:txBody>
          <a:bodyPr>
            <a:noAutofit/>
          </a:bodyPr>
          <a:lstStyle/>
          <a:p>
            <a:pPr marL="355600" indent="-342900">
              <a:lnSpc>
                <a:spcPct val="100000"/>
              </a:lnSpc>
              <a:spcBef>
                <a:spcPts val="7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US" sz="2400" dirty="0">
                <a:latin typeface="Calibri"/>
                <a:cs typeface="Calibri"/>
              </a:rPr>
              <a:t>Practice conducting time studies on </a:t>
            </a:r>
            <a:r>
              <a:rPr lang="en-US" sz="2400" dirty="0">
                <a:latin typeface="Calibri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repetitive task</a:t>
            </a:r>
            <a:endParaRPr lang="en-US" sz="2400" dirty="0">
              <a:latin typeface="Calibri"/>
              <a:cs typeface="Calibri"/>
            </a:endParaRPr>
          </a:p>
          <a:p>
            <a:pPr marL="755650" lvl="1" indent="-342900">
              <a:spcBef>
                <a:spcPts val="7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US" sz="1600" dirty="0">
                <a:latin typeface="Calibri"/>
                <a:cs typeface="Calibri"/>
              </a:rPr>
              <a:t>Watch video 5x</a:t>
            </a:r>
          </a:p>
          <a:p>
            <a:pPr marL="755650" lvl="1" indent="-342900">
              <a:spcBef>
                <a:spcPts val="7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US" sz="1600" dirty="0">
                <a:latin typeface="Calibri"/>
                <a:cs typeface="Calibri"/>
              </a:rPr>
              <a:t>What are your incremental steps?</a:t>
            </a:r>
          </a:p>
          <a:p>
            <a:pPr marL="755650" lvl="1" indent="-342900">
              <a:spcBef>
                <a:spcPts val="7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US" sz="1600" dirty="0">
                <a:latin typeface="Calibri"/>
                <a:cs typeface="Calibri"/>
              </a:rPr>
              <a:t>When will you start timing for each step?</a:t>
            </a:r>
          </a:p>
          <a:p>
            <a:pPr marL="755650" lvl="1" indent="-342900">
              <a:spcBef>
                <a:spcPts val="7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US" sz="1600" dirty="0">
                <a:latin typeface="Calibri"/>
                <a:cs typeface="Calibri"/>
              </a:rPr>
              <a:t>Watch video several more times</a:t>
            </a:r>
          </a:p>
          <a:p>
            <a:pPr marL="755650" lvl="1" indent="-342900">
              <a:spcBef>
                <a:spcPts val="7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US" sz="1600" dirty="0">
                <a:latin typeface="Calibri"/>
                <a:cs typeface="Calibri"/>
              </a:rPr>
              <a:t>Compare answers</a:t>
            </a:r>
          </a:p>
          <a:p>
            <a:pPr marL="755650" lvl="1" indent="-342900">
              <a:spcBef>
                <a:spcPts val="7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6E65A3-0211-47FF-9CAF-DC0B65283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ENTC 3310 Sheppard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54D8DA-D85D-4EA2-B834-7F014F29D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727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 1">
      <a:dk1>
        <a:srgbClr val="08081E"/>
      </a:dk1>
      <a:lt1>
        <a:sysClr val="window" lastClr="FFFFFF"/>
      </a:lt1>
      <a:dk2>
        <a:srgbClr val="FFFFFE"/>
      </a:dk2>
      <a:lt2>
        <a:srgbClr val="FFFFFE"/>
      </a:lt2>
      <a:accent1>
        <a:srgbClr val="FFFFFE"/>
      </a:accent1>
      <a:accent2>
        <a:srgbClr val="FFFFFE"/>
      </a:accent2>
      <a:accent3>
        <a:srgbClr val="FFFFFE"/>
      </a:accent3>
      <a:accent4>
        <a:srgbClr val="FFFFFE"/>
      </a:accent4>
      <a:accent5>
        <a:srgbClr val="FFFFFE"/>
      </a:accent5>
      <a:accent6>
        <a:srgbClr val="FAFAFA"/>
      </a:accent6>
      <a:hlink>
        <a:srgbClr val="FFFFFE"/>
      </a:hlink>
      <a:folHlink>
        <a:srgbClr val="FFFFFE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995</TotalTime>
  <Words>71</Words>
  <Application>Microsoft Office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ENGR 4950 Time Studies</vt:lpstr>
      <vt:lpstr>Understanding Time Studies</vt:lpstr>
      <vt:lpstr>Get Out Your Cell Phones!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Sheppard. M</dc:creator>
  <cp:lastModifiedBy>Matthew S Sheppard</cp:lastModifiedBy>
  <cp:revision>17</cp:revision>
  <dcterms:created xsi:type="dcterms:W3CDTF">2020-03-03T17:02:25Z</dcterms:created>
  <dcterms:modified xsi:type="dcterms:W3CDTF">2023-09-27T16:14:00Z</dcterms:modified>
</cp:coreProperties>
</file>