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3F8DAB-675B-4F5E-A278-BD15DFE03DE9}" v="27" dt="2024-07-29T17:24:05.2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Brainstorming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AC6E9-A063-0D6D-4F4E-B8C24AD0B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Brainstorming Exercise 2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1DA44DA-9563-EB6F-38E9-28C00B1CD93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981069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Introduce a more complex challenge (e.g., solving a campus problem)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Divide participants into groups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Assign roles (e.g., facilitator, recorder, timekeeper) </a:t>
            </a:r>
          </a:p>
        </p:txBody>
      </p:sp>
    </p:spTree>
    <p:extLst>
      <p:ext uri="{BB962C8B-B14F-4D97-AF65-F5344CB8AC3E}">
        <p14:creationId xmlns:p14="http://schemas.microsoft.com/office/powerpoint/2010/main" val="2013314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5EE31-5C0B-42C2-4442-3392B50B7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 and Discuss Exercise 2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A40E929-EDBE-090C-E4CC-EA8F60FB22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525977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Each group presents their solutions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Encourage cross-pollination of ideas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Identify potential next steps </a:t>
            </a:r>
          </a:p>
        </p:txBody>
      </p:sp>
    </p:spTree>
    <p:extLst>
      <p:ext uri="{BB962C8B-B14F-4D97-AF65-F5344CB8AC3E}">
        <p14:creationId xmlns:p14="http://schemas.microsoft.com/office/powerpoint/2010/main" val="990889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F43E7-5250-56F6-0044-85970D51A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Importance of Evaluation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325CE58-289E-4EFC-3434-08461404C4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796327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Discuss how to evaluate brainstormed ideas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Criteria for evaluation (e.g., feasibility, creativity, impact) </a:t>
            </a:r>
          </a:p>
        </p:txBody>
      </p:sp>
    </p:spTree>
    <p:extLst>
      <p:ext uri="{BB962C8B-B14F-4D97-AF65-F5344CB8AC3E}">
        <p14:creationId xmlns:p14="http://schemas.microsoft.com/office/powerpoint/2010/main" val="2495745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8852D-975C-387D-F9E8-80F2EE02A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 Practice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725739B-5421-EDBC-24E7-588526A1CF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565250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Encourage regular brainstorming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Suggest brainstorming journals or apps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Offer additional resources </a:t>
            </a:r>
          </a:p>
        </p:txBody>
      </p:sp>
    </p:spTree>
    <p:extLst>
      <p:ext uri="{BB962C8B-B14F-4D97-AF65-F5344CB8AC3E}">
        <p14:creationId xmlns:p14="http://schemas.microsoft.com/office/powerpoint/2010/main" val="3802254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C44CC-15B1-718A-6B40-906788C4E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Brainstorming?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D8B5A7C-0DC8-9C15-FA79-FD10BE3C93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832439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Define brainstorming: A creative problem-solving technique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Importance of generating ideas without judgment </a:t>
            </a:r>
          </a:p>
        </p:txBody>
      </p:sp>
    </p:spTree>
    <p:extLst>
      <p:ext uri="{BB962C8B-B14F-4D97-AF65-F5344CB8AC3E}">
        <p14:creationId xmlns:p14="http://schemas.microsoft.com/office/powerpoint/2010/main" val="69735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EFA85-866E-27B5-67F2-459EABDB8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Brainstorming Important?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CBEFAC6-A5AA-215B-189B-64FD7D353F2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517160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Improves problem-solving skills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Enhances creativity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Fosters teamwork and collaboration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Builds confidence </a:t>
            </a:r>
          </a:p>
        </p:txBody>
      </p:sp>
    </p:spTree>
    <p:extLst>
      <p:ext uri="{BB962C8B-B14F-4D97-AF65-F5344CB8AC3E}">
        <p14:creationId xmlns:p14="http://schemas.microsoft.com/office/powerpoint/2010/main" val="309165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6CB3E-4B1D-A51B-9D9B-87EE36CA4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Brainstorming Techniques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FB4721F-C542-2733-8B53-8C79C09586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784111"/>
            <a:ext cx="339227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Freewriting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Mind mapping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SWOT analysis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Reverse brainstorming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Analogies </a:t>
            </a:r>
          </a:p>
        </p:txBody>
      </p:sp>
    </p:spTree>
    <p:extLst>
      <p:ext uri="{BB962C8B-B14F-4D97-AF65-F5344CB8AC3E}">
        <p14:creationId xmlns:p14="http://schemas.microsoft.com/office/powerpoint/2010/main" val="1350619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66EA5-92F2-0455-A244-541824C86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Overcoming Brainstorming Challenges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DDC5B00-55FB-82A4-00D6-1ED82B06B0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9187"/>
            <a:ext cx="3801041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Fear of judgment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Blank mind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Time constraints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Create a safe space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prompts or questions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Set time limits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43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0CB2B-9D4C-C54E-C024-681503FF1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Brainstorming in Groups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43A37FC-102B-40BB-EC8C-BD8D5445C9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690688"/>
            <a:ext cx="6203365" cy="276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Advantages of group brainstorming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Tips for effective group brainstorming: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Active listening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Building on ideas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Encouraging participation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882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FAA79-3F74-18D4-797B-7308A6723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Brainstorming for Different Purposes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CA24A1D-2A13-60DC-DEFC-E9B145A304A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23657" y="1690688"/>
            <a:ext cx="892964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Problem-solving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Decision-making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Idea generation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Project planning </a:t>
            </a:r>
          </a:p>
        </p:txBody>
      </p:sp>
    </p:spTree>
    <p:extLst>
      <p:ext uri="{BB962C8B-B14F-4D97-AF65-F5344CB8AC3E}">
        <p14:creationId xmlns:p14="http://schemas.microsoft.com/office/powerpoint/2010/main" val="4230880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64E31-78C1-5B66-4682-DA629E287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Brainstorming Exercise 1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8E9EA34-B3CF-D781-5429-3D7995DAD2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106506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Introduce a simple brainstorming challenge (e.g., creative marketing slogan)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 guidelines and time limits </a:t>
            </a:r>
          </a:p>
        </p:txBody>
      </p:sp>
    </p:spTree>
    <p:extLst>
      <p:ext uri="{BB962C8B-B14F-4D97-AF65-F5344CB8AC3E}">
        <p14:creationId xmlns:p14="http://schemas.microsoft.com/office/powerpoint/2010/main" val="595828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74932-7BCA-F4F5-5898-6BE37801A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 and Discuss Exercise 1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EF37C0A-46D7-3DF6-53F9-A2748BD6B5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61173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Facilitate sharing of ideas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Encourage feedback and building on ideas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Highlight creativity and problem-solving </a:t>
            </a:r>
          </a:p>
        </p:txBody>
      </p:sp>
    </p:spTree>
    <p:extLst>
      <p:ext uri="{BB962C8B-B14F-4D97-AF65-F5344CB8AC3E}">
        <p14:creationId xmlns:p14="http://schemas.microsoft.com/office/powerpoint/2010/main" val="4057827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227</Words>
  <Application>Microsoft Office PowerPoint</Application>
  <PresentationFormat>Widescreen</PresentationFormat>
  <Paragraphs>56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 theme</vt:lpstr>
      <vt:lpstr>Brainstorming</vt:lpstr>
      <vt:lpstr>What is Brainstorming?</vt:lpstr>
      <vt:lpstr>Why is Brainstorming Important?</vt:lpstr>
      <vt:lpstr>Common Brainstorming Techniques</vt:lpstr>
      <vt:lpstr>Overcoming Brainstorming Challenges</vt:lpstr>
      <vt:lpstr>Brainstorming in Groups</vt:lpstr>
      <vt:lpstr>Brainstorming for Different Purposes</vt:lpstr>
      <vt:lpstr>Brainstorming Exercise 1</vt:lpstr>
      <vt:lpstr>Share and Discuss Exercise 1</vt:lpstr>
      <vt:lpstr>Brainstorming Exercise 2</vt:lpstr>
      <vt:lpstr>Share and Discuss Exercise 2</vt:lpstr>
      <vt:lpstr>The Importance of Evaluation</vt:lpstr>
      <vt:lpstr>Continued Practice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Matta, Nicholas Sean</cp:lastModifiedBy>
  <cp:revision>2</cp:revision>
  <dcterms:created xsi:type="dcterms:W3CDTF">2024-07-29T15:52:13Z</dcterms:created>
  <dcterms:modified xsi:type="dcterms:W3CDTF">2024-07-29T17:25:17Z</dcterms:modified>
</cp:coreProperties>
</file>